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744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466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698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1227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905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96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595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38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09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009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708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451F7-22D1-48B8-8D02-528A3292A1B6}" type="datetimeFigureOut">
              <a:rPr lang="zh-CN" altLang="en-US" smtClean="0"/>
              <a:t>2019/2/23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1CB97-EEBE-4F99-BB8C-91EBA4CC4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1389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1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9563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8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4488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84159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9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9946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00" y="0"/>
            <a:ext cx="94742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4784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1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93591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2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732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3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1070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4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0986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3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1968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0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948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1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8538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2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150" y="0"/>
            <a:ext cx="95377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2614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3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213" y="0"/>
            <a:ext cx="92995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9022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4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499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5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553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6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150" y="0"/>
            <a:ext cx="92837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4359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hree_Point_Control_Analysis_and_Recommendations_D_6_28_13-2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6146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2</cp:revision>
  <dcterms:created xsi:type="dcterms:W3CDTF">2019-02-23T15:11:56Z</dcterms:created>
  <dcterms:modified xsi:type="dcterms:W3CDTF">2019-02-23T15:24:05Z</dcterms:modified>
</cp:coreProperties>
</file>

<file path=docProps/thumbnail.jpeg>
</file>